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7" r:id="rId3"/>
    <p:sldId id="259" r:id="rId4"/>
    <p:sldId id="261" r:id="rId5"/>
    <p:sldId id="263" r:id="rId6"/>
    <p:sldId id="262" r:id="rId7"/>
    <p:sldId id="266" r:id="rId8"/>
    <p:sldId id="260" r:id="rId9"/>
    <p:sldId id="267" r:id="rId10"/>
    <p:sldId id="264" r:id="rId11"/>
    <p:sldId id="271" r:id="rId12"/>
    <p:sldId id="268" r:id="rId13"/>
    <p:sldId id="265" r:id="rId14"/>
    <p:sldId id="272" r:id="rId15"/>
    <p:sldId id="283" r:id="rId16"/>
    <p:sldId id="270" r:id="rId17"/>
    <p:sldId id="269" r:id="rId18"/>
    <p:sldId id="273" r:id="rId19"/>
    <p:sldId id="284" r:id="rId20"/>
    <p:sldId id="276" r:id="rId21"/>
    <p:sldId id="285" r:id="rId22"/>
    <p:sldId id="274" r:id="rId23"/>
    <p:sldId id="275" r:id="rId24"/>
    <p:sldId id="278" r:id="rId25"/>
    <p:sldId id="277" r:id="rId26"/>
    <p:sldId id="286" r:id="rId27"/>
    <p:sldId id="282" r:id="rId28"/>
    <p:sldId id="279" r:id="rId29"/>
    <p:sldId id="280" r:id="rId30"/>
    <p:sldId id="281" r:id="rId31"/>
    <p:sldId id="288" r:id="rId32"/>
    <p:sldId id="289" r:id="rId33"/>
    <p:sldId id="258" r:id="rId34"/>
    <p:sldId id="287" r:id="rId35"/>
    <p:sldId id="290" r:id="rId36"/>
    <p:sldId id="297" r:id="rId37"/>
    <p:sldId id="292" r:id="rId38"/>
    <p:sldId id="291" r:id="rId39"/>
    <p:sldId id="293" r:id="rId40"/>
    <p:sldId id="296" r:id="rId41"/>
    <p:sldId id="294" r:id="rId42"/>
    <p:sldId id="299" r:id="rId43"/>
    <p:sldId id="300" r:id="rId44"/>
    <p:sldId id="302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8" autoAdjust="0"/>
    <p:restoredTop sz="94595" autoAdjust="0"/>
  </p:normalViewPr>
  <p:slideViewPr>
    <p:cSldViewPr snapToGrid="0" snapToObjects="1">
      <p:cViewPr>
        <p:scale>
          <a:sx n="75" d="100"/>
          <a:sy n="75" d="100"/>
        </p:scale>
        <p:origin x="-1022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C06D-4ED8-42C6-905D-CA84CA1B6CBF}" type="datetime2">
              <a:rPr lang="en-US" smtClean="0"/>
              <a:t>Saturday, April 27, 2013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EE0E-EDB0-4D84-86B0-50833DF22902}" type="datetime2">
              <a:rPr lang="en-US" smtClean="0"/>
              <a:t>Saturday, April 27,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372C-B5AB-4C39-B273-B99224EB4DD5}" type="datetime2">
              <a:rPr lang="en-US" smtClean="0"/>
              <a:t>Saturday, April 27,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Saturday, April 27, 2013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CDC4-3D19-4983-B478-82F6B8E5AB66}" type="datetime2">
              <a:rPr lang="en-US" smtClean="0"/>
              <a:t>Saturday, April 27, 2013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2477-D5D3-4181-8C11-75D0F2433A87}" type="datetime2">
              <a:rPr lang="en-US" smtClean="0"/>
              <a:t>Saturday, April 27, 2013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253B-1893-4367-8BAE-DF4BC10DC578}" type="datetime2">
              <a:rPr lang="en-US" smtClean="0"/>
              <a:t>Saturday, April 27, 2013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00D-25B3-4603-86C9-4CB776489F00}" type="datetime2">
              <a:rPr lang="en-US" smtClean="0"/>
              <a:t>Saturday, April 27, 2013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AD9-FCC8-48B7-B85B-012A91320DFF}" type="datetime2">
              <a:rPr lang="en-US" smtClean="0"/>
              <a:t>Saturday, April 27, 2013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DC50-D5DB-4F94-B367-9876CD2C4012}" type="datetime2">
              <a:rPr lang="en-US" smtClean="0"/>
              <a:t>Saturday, April 27, 2013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B412-E790-42EA-81FE-2925D3A43D91}" type="datetime2">
              <a:rPr lang="en-US" smtClean="0"/>
              <a:t>Saturday, April 27, 2013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B385921-A91A-409C-921C-0E0EC1E750EC}" type="datetime2">
              <a:rPr lang="en-US" smtClean="0"/>
              <a:t>Saturday, April 27,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mailto:afeigh@gmail.co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Episcopal Youth Music Camp 2013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August 4</a:t>
            </a:r>
            <a:r>
              <a:rPr lang="en-US" baseline="30000" dirty="0" smtClean="0"/>
              <a:t>th</a:t>
            </a:r>
            <a:r>
              <a:rPr lang="en-US" dirty="0" smtClean="0"/>
              <a:t>-10</a:t>
            </a:r>
            <a:r>
              <a:rPr lang="en-US" baseline="30000" dirty="0" smtClean="0"/>
              <a:t>th</a:t>
            </a:r>
            <a:r>
              <a:rPr lang="en-US" dirty="0" smtClean="0"/>
              <a:t>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058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3601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320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3681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Pool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654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3697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Orchestra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322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3624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0611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3686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647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3616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Campfire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4284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3700.jpg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062"/>
          <a:stretch/>
        </p:blipFill>
        <p:spPr>
          <a:xfrm>
            <a:off x="2133600" y="-110217"/>
            <a:ext cx="5833966" cy="536352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Cabin Bonding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0860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3679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Arts and Crafts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5994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3634.JPG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33600" y="434876"/>
            <a:ext cx="6096000" cy="404768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Recorder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2232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3752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Football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178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mpfire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Camp Ministry Changes Lives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409290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3623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Percussion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6248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3645.jpg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33600" y="685801"/>
            <a:ext cx="6096000" cy="463708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Playground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455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YMC 2010 Tuesday Wednesday 059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Music Theory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1062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3690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Guitar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5019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0661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33600" y="911936"/>
            <a:ext cx="6096000" cy="365759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White Sock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2744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1417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Canteen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2453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3680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Basketball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9474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3781.JPG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415"/>
          <a:stretch/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3736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3596.jpg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894"/>
          <a:stretch/>
        </p:blipFill>
        <p:spPr>
          <a:xfrm>
            <a:off x="1896211" y="685801"/>
            <a:ext cx="6333389" cy="365759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don’t need to be “musical” to attend EYMC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6608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3783.JPG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God is at the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669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1" y="685801"/>
            <a:ext cx="4876798" cy="365759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EYMC is open to 3</a:t>
            </a:r>
            <a:r>
              <a:rPr lang="en-US" sz="4000" baseline="30000" dirty="0" smtClean="0"/>
              <a:t>rd</a:t>
            </a:r>
            <a:r>
              <a:rPr lang="en-US" sz="4000" dirty="0" smtClean="0"/>
              <a:t>-12</a:t>
            </a:r>
            <a:r>
              <a:rPr lang="en-US" sz="4000" baseline="30000" dirty="0" smtClean="0"/>
              <a:t>th</a:t>
            </a:r>
            <a:r>
              <a:rPr lang="en-US" sz="4000" dirty="0" smtClean="0"/>
              <a:t> graders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842628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3829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learn about God and each other through music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2921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3663.JPG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33600" y="685801"/>
            <a:ext cx="6096000" cy="406304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Camp builds Friendships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8620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0944" y="685801"/>
            <a:ext cx="3352255" cy="446967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Campers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1894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SCN1974.JPG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33600" y="1"/>
            <a:ext cx="6096000" cy="43434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Returning Campers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1096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3666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Camp Grows Leaders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2492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1142.JPG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relationship with Camp Heartland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4087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0601.JPG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33600" y="173951"/>
            <a:ext cx="6096000" cy="561724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Cabin Moments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096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1" y="685801"/>
            <a:ext cx="4876798" cy="365759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Quiet Moments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3074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3753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Crazy Moments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216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SC_0076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Camp Moments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201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3742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Camp Activities include…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401366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SC_0221.JPG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God in all moments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2157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1" y="685801"/>
            <a:ext cx="4876798" cy="365759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www.episcopalmn.org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5060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393471_10151044747655835_912934924_n.jpg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6562" y="661976"/>
            <a:ext cx="4124206" cy="3452824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294359_3610595074214_1844899475_n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82382" y="661976"/>
            <a:ext cx="4120370" cy="3452824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Camp?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233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photo cedrik.JPG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461862" y="696675"/>
            <a:ext cx="4550515" cy="3809734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556587_10151201005908767_142935128_n.jpg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799" t="-10862" r="-2847"/>
          <a:stretch/>
        </p:blipFill>
        <p:spPr>
          <a:xfrm>
            <a:off x="4431911" y="-417481"/>
            <a:ext cx="4712089" cy="6208681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Camp?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3319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Alison Feigh, Chaplain/LT 	</a:t>
            </a:r>
            <a:r>
              <a:rPr lang="en-US" sz="2400" dirty="0" smtClean="0">
                <a:hlinkClick r:id="rId2"/>
              </a:rPr>
              <a:t>afeigh@gmail.com</a:t>
            </a:r>
            <a:endParaRPr lang="en-US" sz="2400" dirty="0"/>
          </a:p>
          <a:p>
            <a:r>
              <a:rPr lang="en-US" sz="2400" dirty="0" smtClean="0"/>
              <a:t>Myles </a:t>
            </a:r>
            <a:r>
              <a:rPr lang="en-US" sz="2400" dirty="0" err="1" smtClean="0"/>
              <a:t>Heistad</a:t>
            </a:r>
            <a:r>
              <a:rPr lang="en-US" sz="2400" dirty="0" smtClean="0"/>
              <a:t> /LT co-</a:t>
            </a:r>
            <a:r>
              <a:rPr lang="en-US" sz="2400" dirty="0" err="1" smtClean="0"/>
              <a:t>cordinator</a:t>
            </a:r>
            <a:endParaRPr lang="en-US" sz="2400" dirty="0" smtClean="0"/>
          </a:p>
          <a:p>
            <a:r>
              <a:rPr lang="en-US" sz="2400" dirty="0" smtClean="0"/>
              <a:t>Willie </a:t>
            </a:r>
            <a:r>
              <a:rPr lang="en-US" sz="2400" dirty="0" err="1" smtClean="0"/>
              <a:t>Brakke</a:t>
            </a:r>
            <a:r>
              <a:rPr lang="en-US" sz="2400" dirty="0" smtClean="0"/>
              <a:t>, LT 2011 and 2012</a:t>
            </a:r>
          </a:p>
          <a:p>
            <a:r>
              <a:rPr lang="en-US" sz="2400" dirty="0" err="1" smtClean="0"/>
              <a:t>Cedrik</a:t>
            </a:r>
            <a:r>
              <a:rPr lang="en-US" sz="2400" dirty="0" smtClean="0"/>
              <a:t> Cady-Hill, Camper for 5 years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503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3729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Outdoor Games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488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3626.JPG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33600" y="400087"/>
            <a:ext cx="6096000" cy="394331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Handbells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850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3657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 Dinners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6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1294" y="685801"/>
            <a:ext cx="6095998" cy="365759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Camp Musical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867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3627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7795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Elemental.thmx</Template>
  <TotalTime>102</TotalTime>
  <Words>120</Words>
  <Application>Microsoft Office PowerPoint</Application>
  <PresentationFormat>On-screen Show (4:3)</PresentationFormat>
  <Paragraphs>49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Elemental</vt:lpstr>
      <vt:lpstr>Episcopal Youth Music Camp 2013 </vt:lpstr>
      <vt:lpstr>Camp Ministry Changes Lives</vt:lpstr>
      <vt:lpstr>EYMC is open to 3rd-12th graders</vt:lpstr>
      <vt:lpstr>Camp Activities include…</vt:lpstr>
      <vt:lpstr>Outdoor Games</vt:lpstr>
      <vt:lpstr>Handbells</vt:lpstr>
      <vt:lpstr>Theme Dinners</vt:lpstr>
      <vt:lpstr>Camp Musical</vt:lpstr>
      <vt:lpstr>Chimes</vt:lpstr>
      <vt:lpstr>Band</vt:lpstr>
      <vt:lpstr>Pool Time</vt:lpstr>
      <vt:lpstr>Orchestra</vt:lpstr>
      <vt:lpstr>Choir</vt:lpstr>
      <vt:lpstr>Dance</vt:lpstr>
      <vt:lpstr>Campfire</vt:lpstr>
      <vt:lpstr>Cabin Bonding</vt:lpstr>
      <vt:lpstr>Arts and Crafts</vt:lpstr>
      <vt:lpstr>Recorder</vt:lpstr>
      <vt:lpstr>Football</vt:lpstr>
      <vt:lpstr>Percussion</vt:lpstr>
      <vt:lpstr>Playground</vt:lpstr>
      <vt:lpstr>Music Theory</vt:lpstr>
      <vt:lpstr>Guitar</vt:lpstr>
      <vt:lpstr>White Sock</vt:lpstr>
      <vt:lpstr>Canteen</vt:lpstr>
      <vt:lpstr>Basketball</vt:lpstr>
      <vt:lpstr>Worship</vt:lpstr>
      <vt:lpstr>You don’t need to be “musical” to attend EYMC</vt:lpstr>
      <vt:lpstr>God is at the Center</vt:lpstr>
      <vt:lpstr>We learn about God and each other through music</vt:lpstr>
      <vt:lpstr>Camp builds Friendships</vt:lpstr>
      <vt:lpstr>New Campers</vt:lpstr>
      <vt:lpstr>Returning Campers</vt:lpstr>
      <vt:lpstr>Camp Grows Leaders</vt:lpstr>
      <vt:lpstr>Our relationship with Camp Heartland</vt:lpstr>
      <vt:lpstr>Cabin Moments</vt:lpstr>
      <vt:lpstr>Quiet Moments</vt:lpstr>
      <vt:lpstr>Crazy Moments</vt:lpstr>
      <vt:lpstr>Camp Moments</vt:lpstr>
      <vt:lpstr>God in all moments</vt:lpstr>
      <vt:lpstr>www.episcopalmn.org</vt:lpstr>
      <vt:lpstr>Why Camp? </vt:lpstr>
      <vt:lpstr>Why Camp? 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Episcopal Youth Music Camp 2013</dc:title>
  <dc:creator>Alison Feigh</dc:creator>
  <cp:lastModifiedBy>Sue Van Oss</cp:lastModifiedBy>
  <cp:revision>14</cp:revision>
  <dcterms:created xsi:type="dcterms:W3CDTF">2013-04-24T00:06:13Z</dcterms:created>
  <dcterms:modified xsi:type="dcterms:W3CDTF">2013-04-27T16:16:45Z</dcterms:modified>
</cp:coreProperties>
</file>